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Gagalin" charset="1" panose="00000500000000000000"/>
      <p:regular r:id="rId25"/>
    </p:embeddedFont>
    <p:embeddedFont>
      <p:font typeface="Roca One Bold" charset="1" panose="00000800000000000000"/>
      <p:regular r:id="rId26"/>
    </p:embeddedFont>
    <p:embeddedFont>
      <p:font typeface="Roca One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svg" Type="http://schemas.openxmlformats.org/officeDocument/2006/relationships/image"/><Relationship Id="rId2" Target="../media/image1.jpeg" Type="http://schemas.openxmlformats.org/officeDocument/2006/relationships/imag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7816" y="174115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24851" y="830319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416153">
            <a:off x="8658520" y="6565587"/>
            <a:ext cx="1847411" cy="2762484"/>
          </a:xfrm>
          <a:custGeom>
            <a:avLst/>
            <a:gdLst/>
            <a:ahLst/>
            <a:cxnLst/>
            <a:rect r="r" b="b" t="t" l="l"/>
            <a:pathLst>
              <a:path h="2762484" w="1847411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8519" y="805394"/>
            <a:ext cx="2216405" cy="2836998"/>
          </a:xfrm>
          <a:custGeom>
            <a:avLst/>
            <a:gdLst/>
            <a:ahLst/>
            <a:cxnLst/>
            <a:rect r="r" b="b" t="t" l="l"/>
            <a:pathLst>
              <a:path h="2836998" w="2216405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63273">
            <a:off x="14727448" y="3519105"/>
            <a:ext cx="649022" cy="4056386"/>
          </a:xfrm>
          <a:custGeom>
            <a:avLst/>
            <a:gdLst/>
            <a:ahLst/>
            <a:cxnLst/>
            <a:rect r="r" b="b" t="t" l="l"/>
            <a:pathLst>
              <a:path h="4056386" w="649022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79244" y="4337885"/>
            <a:ext cx="11329512" cy="13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QUẢN LÍ KHÓA HỌC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43740" y="5811720"/>
            <a:ext cx="600052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BY NGUYỄN XUÂN NHẤT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6807" y="-993840"/>
            <a:ext cx="5262041" cy="2183747"/>
          </a:xfrm>
          <a:custGeom>
            <a:avLst/>
            <a:gdLst/>
            <a:ahLst/>
            <a:cxnLst/>
            <a:rect r="r" b="b" t="t" l="l"/>
            <a:pathLst>
              <a:path h="2183747" w="5262041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31345" y="-2235847"/>
            <a:ext cx="4078795" cy="4114800"/>
          </a:xfrm>
          <a:custGeom>
            <a:avLst/>
            <a:gdLst/>
            <a:ahLst/>
            <a:cxnLst/>
            <a:rect r="r" b="b" t="t" l="l"/>
            <a:pathLst>
              <a:path h="4114800" w="4078795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928571">
            <a:off x="2391658" y="2472534"/>
            <a:ext cx="434983" cy="3025969"/>
          </a:xfrm>
          <a:custGeom>
            <a:avLst/>
            <a:gdLst/>
            <a:ahLst/>
            <a:cxnLst/>
            <a:rect r="r" b="b" t="t" l="l"/>
            <a:pathLst>
              <a:path h="3025969" w="434983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52741" y="794682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76212" y="2798603"/>
            <a:ext cx="1036023" cy="722626"/>
          </a:xfrm>
          <a:custGeom>
            <a:avLst/>
            <a:gdLst/>
            <a:ahLst/>
            <a:cxnLst/>
            <a:rect r="r" b="b" t="t" l="l"/>
            <a:pathLst>
              <a:path h="722626" w="1036023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89079" y="8544563"/>
            <a:ext cx="1036023" cy="722626"/>
          </a:xfrm>
          <a:custGeom>
            <a:avLst/>
            <a:gdLst/>
            <a:ahLst/>
            <a:cxnLst/>
            <a:rect r="r" b="b" t="t" l="l"/>
            <a:pathLst>
              <a:path h="722626" w="1036023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3317796" y="3592478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hard disk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110816" y="5143500"/>
            <a:ext cx="2970802" cy="3845698"/>
          </a:xfrm>
          <a:custGeom>
            <a:avLst/>
            <a:gdLst/>
            <a:ahLst/>
            <a:cxnLst/>
            <a:rect r="r" b="b" t="t" l="l"/>
            <a:pathLst>
              <a:path h="3845698" w="2970802">
                <a:moveTo>
                  <a:pt x="0" y="0"/>
                </a:moveTo>
                <a:lnTo>
                  <a:pt x="2970802" y="0"/>
                </a:lnTo>
                <a:lnTo>
                  <a:pt x="2970802" y="3845698"/>
                </a:lnTo>
                <a:lnTo>
                  <a:pt x="0" y="3845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44082" y="-104805"/>
            <a:ext cx="14443918" cy="10496610"/>
          </a:xfrm>
          <a:custGeom>
            <a:avLst/>
            <a:gdLst/>
            <a:ahLst/>
            <a:cxnLst/>
            <a:rect r="r" b="b" t="t" l="l"/>
            <a:pathLst>
              <a:path h="10496610" w="14443918">
                <a:moveTo>
                  <a:pt x="0" y="0"/>
                </a:moveTo>
                <a:lnTo>
                  <a:pt x="14443918" y="0"/>
                </a:lnTo>
                <a:lnTo>
                  <a:pt x="14443918" y="10496610"/>
                </a:lnTo>
                <a:lnTo>
                  <a:pt x="0" y="10496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42" t="-1872" r="-2542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4493227" y="4293132"/>
            <a:ext cx="5196381" cy="129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Giao diện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4276896"/>
            <a:ext cx="2850434" cy="4114800"/>
          </a:xfrm>
          <a:custGeom>
            <a:avLst/>
            <a:gdLst/>
            <a:ahLst/>
            <a:cxnLst/>
            <a:rect r="r" b="b" t="t" l="l"/>
            <a:pathLst>
              <a:path h="4114800" w="2850434">
                <a:moveTo>
                  <a:pt x="0" y="0"/>
                </a:moveTo>
                <a:lnTo>
                  <a:pt x="2850434" y="0"/>
                </a:lnTo>
                <a:lnTo>
                  <a:pt x="2850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13263" y="4428379"/>
            <a:ext cx="5711576" cy="2277491"/>
          </a:xfrm>
          <a:custGeom>
            <a:avLst/>
            <a:gdLst/>
            <a:ahLst/>
            <a:cxnLst/>
            <a:rect r="r" b="b" t="t" l="l"/>
            <a:pathLst>
              <a:path h="2277491" w="5711576">
                <a:moveTo>
                  <a:pt x="0" y="0"/>
                </a:moveTo>
                <a:lnTo>
                  <a:pt x="5711576" y="0"/>
                </a:lnTo>
                <a:lnTo>
                  <a:pt x="5711576" y="2277491"/>
                </a:lnTo>
                <a:lnTo>
                  <a:pt x="0" y="22774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19218" y="-261210"/>
            <a:ext cx="21323656" cy="9421179"/>
          </a:xfrm>
          <a:custGeom>
            <a:avLst/>
            <a:gdLst/>
            <a:ahLst/>
            <a:cxnLst/>
            <a:rect r="r" b="b" t="t" l="l"/>
            <a:pathLst>
              <a:path h="9421179" w="21323656">
                <a:moveTo>
                  <a:pt x="0" y="0"/>
                </a:moveTo>
                <a:lnTo>
                  <a:pt x="21323656" y="0"/>
                </a:lnTo>
                <a:lnTo>
                  <a:pt x="21323656" y="9421179"/>
                </a:lnTo>
                <a:lnTo>
                  <a:pt x="0" y="9421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69676"/>
            <a:ext cx="6152750" cy="3023472"/>
          </a:xfrm>
          <a:custGeom>
            <a:avLst/>
            <a:gdLst/>
            <a:ahLst/>
            <a:cxnLst/>
            <a:rect r="r" b="b" t="t" l="l"/>
            <a:pathLst>
              <a:path h="3023472" w="6152750">
                <a:moveTo>
                  <a:pt x="0" y="0"/>
                </a:moveTo>
                <a:lnTo>
                  <a:pt x="6152750" y="0"/>
                </a:lnTo>
                <a:lnTo>
                  <a:pt x="6152750" y="3023472"/>
                </a:lnTo>
                <a:lnTo>
                  <a:pt x="0" y="3023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52750" y="-69676"/>
            <a:ext cx="6139729" cy="3023472"/>
          </a:xfrm>
          <a:custGeom>
            <a:avLst/>
            <a:gdLst/>
            <a:ahLst/>
            <a:cxnLst/>
            <a:rect r="r" b="b" t="t" l="l"/>
            <a:pathLst>
              <a:path h="3023472" w="6139729">
                <a:moveTo>
                  <a:pt x="0" y="0"/>
                </a:moveTo>
                <a:lnTo>
                  <a:pt x="6139729" y="0"/>
                </a:lnTo>
                <a:lnTo>
                  <a:pt x="6139729" y="3023472"/>
                </a:lnTo>
                <a:lnTo>
                  <a:pt x="0" y="3023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426569"/>
            <a:ext cx="8006996" cy="3878965"/>
          </a:xfrm>
          <a:custGeom>
            <a:avLst/>
            <a:gdLst/>
            <a:ahLst/>
            <a:cxnLst/>
            <a:rect r="r" b="b" t="t" l="l"/>
            <a:pathLst>
              <a:path h="3878965" w="8006996">
                <a:moveTo>
                  <a:pt x="0" y="0"/>
                </a:moveTo>
                <a:lnTo>
                  <a:pt x="8006996" y="0"/>
                </a:lnTo>
                <a:lnTo>
                  <a:pt x="8006996" y="3878966"/>
                </a:lnTo>
                <a:lnTo>
                  <a:pt x="0" y="387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20" r="0" b="-11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06996" y="3426569"/>
            <a:ext cx="7881203" cy="3878965"/>
          </a:xfrm>
          <a:custGeom>
            <a:avLst/>
            <a:gdLst/>
            <a:ahLst/>
            <a:cxnLst/>
            <a:rect r="r" b="b" t="t" l="l"/>
            <a:pathLst>
              <a:path h="3878965" w="7881203">
                <a:moveTo>
                  <a:pt x="0" y="0"/>
                </a:moveTo>
                <a:lnTo>
                  <a:pt x="7881203" y="0"/>
                </a:lnTo>
                <a:lnTo>
                  <a:pt x="7881203" y="3878966"/>
                </a:lnTo>
                <a:lnTo>
                  <a:pt x="0" y="3878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92479" y="-6524"/>
            <a:ext cx="6066125" cy="2960320"/>
          </a:xfrm>
          <a:custGeom>
            <a:avLst/>
            <a:gdLst/>
            <a:ahLst/>
            <a:cxnLst/>
            <a:rect r="r" b="b" t="t" l="l"/>
            <a:pathLst>
              <a:path h="2960320" w="6066125">
                <a:moveTo>
                  <a:pt x="0" y="0"/>
                </a:moveTo>
                <a:lnTo>
                  <a:pt x="6066125" y="0"/>
                </a:lnTo>
                <a:lnTo>
                  <a:pt x="6066125" y="2960320"/>
                </a:lnTo>
                <a:lnTo>
                  <a:pt x="0" y="29603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19218" y="-261210"/>
            <a:ext cx="21323656" cy="9421179"/>
          </a:xfrm>
          <a:custGeom>
            <a:avLst/>
            <a:gdLst/>
            <a:ahLst/>
            <a:cxnLst/>
            <a:rect r="r" b="b" t="t" l="l"/>
            <a:pathLst>
              <a:path h="9421179" w="21323656">
                <a:moveTo>
                  <a:pt x="0" y="0"/>
                </a:moveTo>
                <a:lnTo>
                  <a:pt x="21323656" y="0"/>
                </a:lnTo>
                <a:lnTo>
                  <a:pt x="21323656" y="9421179"/>
                </a:lnTo>
                <a:lnTo>
                  <a:pt x="0" y="9421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84" y="0"/>
            <a:ext cx="7207598" cy="3566221"/>
          </a:xfrm>
          <a:custGeom>
            <a:avLst/>
            <a:gdLst/>
            <a:ahLst/>
            <a:cxnLst/>
            <a:rect r="r" b="b" t="t" l="l"/>
            <a:pathLst>
              <a:path h="3566221" w="7207598">
                <a:moveTo>
                  <a:pt x="0" y="0"/>
                </a:moveTo>
                <a:lnTo>
                  <a:pt x="7207598" y="0"/>
                </a:lnTo>
                <a:lnTo>
                  <a:pt x="7207598" y="3566221"/>
                </a:lnTo>
                <a:lnTo>
                  <a:pt x="0" y="3566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84814" y="0"/>
            <a:ext cx="7245774" cy="3566221"/>
          </a:xfrm>
          <a:custGeom>
            <a:avLst/>
            <a:gdLst/>
            <a:ahLst/>
            <a:cxnLst/>
            <a:rect r="r" b="b" t="t" l="l"/>
            <a:pathLst>
              <a:path h="3566221" w="7245774">
                <a:moveTo>
                  <a:pt x="0" y="0"/>
                </a:moveTo>
                <a:lnTo>
                  <a:pt x="7245775" y="0"/>
                </a:lnTo>
                <a:lnTo>
                  <a:pt x="7245775" y="3566221"/>
                </a:lnTo>
                <a:lnTo>
                  <a:pt x="0" y="3566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25016" y="3566221"/>
            <a:ext cx="7487433" cy="3679338"/>
          </a:xfrm>
          <a:custGeom>
            <a:avLst/>
            <a:gdLst/>
            <a:ahLst/>
            <a:cxnLst/>
            <a:rect r="r" b="b" t="t" l="l"/>
            <a:pathLst>
              <a:path h="3679338" w="7487433">
                <a:moveTo>
                  <a:pt x="0" y="0"/>
                </a:moveTo>
                <a:lnTo>
                  <a:pt x="7487433" y="0"/>
                </a:lnTo>
                <a:lnTo>
                  <a:pt x="7487433" y="3679338"/>
                </a:lnTo>
                <a:lnTo>
                  <a:pt x="0" y="3679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84921" y="3566221"/>
            <a:ext cx="7440095" cy="3679338"/>
          </a:xfrm>
          <a:custGeom>
            <a:avLst/>
            <a:gdLst/>
            <a:ahLst/>
            <a:cxnLst/>
            <a:rect r="r" b="b" t="t" l="l"/>
            <a:pathLst>
              <a:path h="3679338" w="7440095">
                <a:moveTo>
                  <a:pt x="0" y="0"/>
                </a:moveTo>
                <a:lnTo>
                  <a:pt x="7440095" y="0"/>
                </a:lnTo>
                <a:lnTo>
                  <a:pt x="7440095" y="3679338"/>
                </a:lnTo>
                <a:lnTo>
                  <a:pt x="0" y="36793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4492456" y="4269524"/>
            <a:ext cx="5919326" cy="129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Kết quả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693105" y="3744246"/>
            <a:ext cx="4703015" cy="3339140"/>
          </a:xfrm>
          <a:custGeom>
            <a:avLst/>
            <a:gdLst/>
            <a:ahLst/>
            <a:cxnLst/>
            <a:rect r="r" b="b" t="t" l="l"/>
            <a:pathLst>
              <a:path h="3339140" w="4703015">
                <a:moveTo>
                  <a:pt x="0" y="0"/>
                </a:moveTo>
                <a:lnTo>
                  <a:pt x="4703015" y="0"/>
                </a:lnTo>
                <a:lnTo>
                  <a:pt x="4703015" y="3339140"/>
                </a:lnTo>
                <a:lnTo>
                  <a:pt x="0" y="3339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1990" y="4276896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466115">
            <a:off x="13588821" y="8047524"/>
            <a:ext cx="6617368" cy="4114800"/>
          </a:xfrm>
          <a:custGeom>
            <a:avLst/>
            <a:gdLst/>
            <a:ahLst/>
            <a:cxnLst/>
            <a:rect r="r" b="b" t="t" l="l"/>
            <a:pathLst>
              <a:path h="4114800" w="6617368">
                <a:moveTo>
                  <a:pt x="0" y="0"/>
                </a:moveTo>
                <a:lnTo>
                  <a:pt x="6617368" y="0"/>
                </a:lnTo>
                <a:lnTo>
                  <a:pt x="661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24683">
            <a:off x="1688030" y="4990252"/>
            <a:ext cx="14575251" cy="64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Hoàn thành được đầy đủ các chức năng được giao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611362" y="-591505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3" y="0"/>
                </a:lnTo>
                <a:lnTo>
                  <a:pt x="5077863" y="4868401"/>
                </a:lnTo>
                <a:lnTo>
                  <a:pt x="0" y="4868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94491" y="5919160"/>
            <a:ext cx="4703015" cy="3339140"/>
          </a:xfrm>
          <a:custGeom>
            <a:avLst/>
            <a:gdLst/>
            <a:ahLst/>
            <a:cxnLst/>
            <a:rect r="r" b="b" t="t" l="l"/>
            <a:pathLst>
              <a:path h="3339140" w="4703015">
                <a:moveTo>
                  <a:pt x="0" y="0"/>
                </a:moveTo>
                <a:lnTo>
                  <a:pt x="4703014" y="0"/>
                </a:lnTo>
                <a:lnTo>
                  <a:pt x="4703014" y="3339140"/>
                </a:lnTo>
                <a:lnTo>
                  <a:pt x="0" y="33391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3427549" y="3088687"/>
            <a:ext cx="11424193" cy="377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  <a:spcBef>
                <a:spcPct val="0"/>
              </a:spcBef>
            </a:pPr>
            <a:r>
              <a:rPr lang="en-US" sz="7201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Cải thiện phần giao diện và hiệu suất, độ mượt của trang web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713679" y="5386894"/>
            <a:ext cx="3183826" cy="4114800"/>
          </a:xfrm>
          <a:custGeom>
            <a:avLst/>
            <a:gdLst/>
            <a:ahLst/>
            <a:cxnLst/>
            <a:rect r="r" b="b" t="t" l="l"/>
            <a:pathLst>
              <a:path h="4114800" w="3183826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4535943" y="4268103"/>
            <a:ext cx="5919326" cy="262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Hạn chế của đề tài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668626" y="3086100"/>
            <a:ext cx="3183827" cy="4114800"/>
          </a:xfrm>
          <a:custGeom>
            <a:avLst/>
            <a:gdLst/>
            <a:ahLst/>
            <a:cxnLst/>
            <a:rect r="r" b="b" t="t" l="l"/>
            <a:pathLst>
              <a:path h="4114800" w="3183827">
                <a:moveTo>
                  <a:pt x="0" y="0"/>
                </a:moveTo>
                <a:lnTo>
                  <a:pt x="3183827" y="0"/>
                </a:lnTo>
                <a:lnTo>
                  <a:pt x="31838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6501" y="4047438"/>
            <a:ext cx="2850434" cy="4114800"/>
          </a:xfrm>
          <a:custGeom>
            <a:avLst/>
            <a:gdLst/>
            <a:ahLst/>
            <a:cxnLst/>
            <a:rect r="r" b="b" t="t" l="l"/>
            <a:pathLst>
              <a:path h="4114800" w="2850434">
                <a:moveTo>
                  <a:pt x="0" y="0"/>
                </a:moveTo>
                <a:lnTo>
                  <a:pt x="2850435" y="0"/>
                </a:lnTo>
                <a:lnTo>
                  <a:pt x="2850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172026">
            <a:off x="3066831" y="2773840"/>
            <a:ext cx="11424193" cy="449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60"/>
              </a:lnSpc>
              <a:spcBef>
                <a:spcPct val="0"/>
              </a:spcBef>
            </a:pPr>
            <a:r>
              <a:rPr lang="en-US" sz="129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Chưa có phần thu học phí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713679" y="5386894"/>
            <a:ext cx="3183826" cy="4114800"/>
          </a:xfrm>
          <a:custGeom>
            <a:avLst/>
            <a:gdLst/>
            <a:ahLst/>
            <a:cxnLst/>
            <a:rect r="r" b="b" t="t" l="l"/>
            <a:pathLst>
              <a:path h="4114800" w="3183826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14710"/>
            <a:ext cx="16631266" cy="326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3"/>
              </a:lnSpc>
            </a:pPr>
            <a:r>
              <a:rPr lang="en-US" sz="12593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Thanks for </a:t>
            </a:r>
          </a:p>
          <a:p>
            <a:pPr algn="ctr">
              <a:lnSpc>
                <a:spcPts val="12593"/>
              </a:lnSpc>
            </a:pPr>
            <a:r>
              <a:rPr lang="en-US" sz="12593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Watching!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13915">
            <a:off x="792276" y="332641"/>
            <a:ext cx="1717599" cy="2198526"/>
          </a:xfrm>
          <a:custGeom>
            <a:avLst/>
            <a:gdLst/>
            <a:ahLst/>
            <a:cxnLst/>
            <a:rect r="r" b="b" t="t" l="l"/>
            <a:pathLst>
              <a:path h="2198526" w="1717599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8761">
            <a:off x="14882009" y="278946"/>
            <a:ext cx="2896292" cy="2577700"/>
          </a:xfrm>
          <a:custGeom>
            <a:avLst/>
            <a:gdLst/>
            <a:ahLst/>
            <a:cxnLst/>
            <a:rect r="r" b="b" t="t" l="l"/>
            <a:pathLst>
              <a:path h="2577700" w="2896292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7272" y="407295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37487" y="5789838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7035" y="3584738"/>
            <a:ext cx="893200" cy="623007"/>
          </a:xfrm>
          <a:custGeom>
            <a:avLst/>
            <a:gdLst/>
            <a:ahLst/>
            <a:cxnLst/>
            <a:rect r="r" b="b" t="t" l="l"/>
            <a:pathLst>
              <a:path h="623007" w="893200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30155" y="4555694"/>
            <a:ext cx="1355946" cy="945772"/>
          </a:xfrm>
          <a:custGeom>
            <a:avLst/>
            <a:gdLst/>
            <a:ahLst/>
            <a:cxnLst/>
            <a:rect r="r" b="b" t="t" l="l"/>
            <a:pathLst>
              <a:path h="945772" w="1355946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17316">
            <a:off x="15624081" y="7812509"/>
            <a:ext cx="1412148" cy="1886007"/>
          </a:xfrm>
          <a:custGeom>
            <a:avLst/>
            <a:gdLst/>
            <a:ahLst/>
            <a:cxnLst/>
            <a:rect r="r" b="b" t="t" l="l"/>
            <a:pathLst>
              <a:path h="1886007" w="1412148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00151" y="3115581"/>
            <a:ext cx="6851221" cy="85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7241" indent="-353621" lvl="1">
              <a:lnSpc>
                <a:spcPts val="3308"/>
              </a:lnSpc>
              <a:buAutoNum type="arabicPeriod" startAt="1"/>
            </a:pPr>
            <a:r>
              <a:rPr lang="en-US" sz="3275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Các công nghệ và công cụ sử dụng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0128" y="788068"/>
            <a:ext cx="16091266" cy="13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instructions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16754" y="4019967"/>
            <a:ext cx="6851221" cy="4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275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2. Luồng dữ liệu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13498" y="4830348"/>
            <a:ext cx="6851221" cy="4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275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3.  Case Diagram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74576" y="5549092"/>
            <a:ext cx="6851221" cy="4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275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4. Thiết kế cơ sở dữ liệu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52099" y="6239616"/>
            <a:ext cx="6851221" cy="4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275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5. Thiết kế giao diện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38752" y="6959932"/>
            <a:ext cx="6851221" cy="85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275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6. Kết quả đạt được và hướng phát triển tương lai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48842" y="8064343"/>
            <a:ext cx="6851221" cy="4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275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7. Hạn chế của đề tài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9797">
            <a:off x="9419189" y="3309400"/>
            <a:ext cx="5149268" cy="4357568"/>
          </a:xfrm>
          <a:custGeom>
            <a:avLst/>
            <a:gdLst/>
            <a:ahLst/>
            <a:cxnLst/>
            <a:rect r="r" b="b" t="t" l="l"/>
            <a:pathLst>
              <a:path h="4357568" w="51492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6656" y="4197943"/>
            <a:ext cx="2790583" cy="4114800"/>
          </a:xfrm>
          <a:custGeom>
            <a:avLst/>
            <a:gdLst/>
            <a:ahLst/>
            <a:cxnLst/>
            <a:rect r="r" b="b" t="t" l="l"/>
            <a:pathLst>
              <a:path h="4114800" w="2790583">
                <a:moveTo>
                  <a:pt x="0" y="0"/>
                </a:moveTo>
                <a:lnTo>
                  <a:pt x="2790583" y="0"/>
                </a:lnTo>
                <a:lnTo>
                  <a:pt x="27905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49289">
            <a:off x="9960285" y="3780138"/>
            <a:ext cx="4067076" cy="2541922"/>
          </a:xfrm>
          <a:custGeom>
            <a:avLst/>
            <a:gdLst/>
            <a:ahLst/>
            <a:cxnLst/>
            <a:rect r="r" b="b" t="t" l="l"/>
            <a:pathLst>
              <a:path h="2541922" w="4067076">
                <a:moveTo>
                  <a:pt x="0" y="0"/>
                </a:moveTo>
                <a:lnTo>
                  <a:pt x="4067076" y="0"/>
                </a:lnTo>
                <a:lnTo>
                  <a:pt x="4067076" y="2541922"/>
                </a:lnTo>
                <a:lnTo>
                  <a:pt x="0" y="25419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3808588" y="5347401"/>
            <a:ext cx="8642389" cy="8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46"/>
              </a:lnSpc>
              <a:spcBef>
                <a:spcPct val="0"/>
              </a:spcBef>
            </a:pPr>
            <a:r>
              <a:rPr lang="en-US" sz="481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Công nghệ sử dụng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4460557" y="5212509"/>
            <a:ext cx="6812404" cy="129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Luồng dữ liệu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4000550"/>
            <a:ext cx="3067396" cy="4114800"/>
          </a:xfrm>
          <a:custGeom>
            <a:avLst/>
            <a:gdLst/>
            <a:ahLst/>
            <a:cxnLst/>
            <a:rect r="r" b="b" t="t" l="l"/>
            <a:pathLst>
              <a:path h="4114800" w="3067396">
                <a:moveTo>
                  <a:pt x="0" y="0"/>
                </a:moveTo>
                <a:lnTo>
                  <a:pt x="3067396" y="0"/>
                </a:lnTo>
                <a:lnTo>
                  <a:pt x="30673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416153">
            <a:off x="11436639" y="3302696"/>
            <a:ext cx="3028673" cy="4528857"/>
          </a:xfrm>
          <a:custGeom>
            <a:avLst/>
            <a:gdLst/>
            <a:ahLst/>
            <a:cxnLst/>
            <a:rect r="r" b="b" t="t" l="l"/>
            <a:pathLst>
              <a:path h="4528857" w="3028673">
                <a:moveTo>
                  <a:pt x="0" y="0"/>
                </a:moveTo>
                <a:lnTo>
                  <a:pt x="3028672" y="0"/>
                </a:lnTo>
                <a:lnTo>
                  <a:pt x="3028672" y="4528856"/>
                </a:lnTo>
                <a:lnTo>
                  <a:pt x="0" y="45288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9727" y="208077"/>
            <a:ext cx="23958037" cy="10585096"/>
          </a:xfrm>
          <a:custGeom>
            <a:avLst/>
            <a:gdLst/>
            <a:ahLst/>
            <a:cxnLst/>
            <a:rect r="r" b="b" t="t" l="l"/>
            <a:pathLst>
              <a:path h="10585096" w="23958037">
                <a:moveTo>
                  <a:pt x="0" y="0"/>
                </a:moveTo>
                <a:lnTo>
                  <a:pt x="23958037" y="0"/>
                </a:lnTo>
                <a:lnTo>
                  <a:pt x="23958037" y="10585097"/>
                </a:lnTo>
                <a:lnTo>
                  <a:pt x="0" y="10585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19721" y="1303608"/>
            <a:ext cx="8145840" cy="7954692"/>
          </a:xfrm>
          <a:custGeom>
            <a:avLst/>
            <a:gdLst/>
            <a:ahLst/>
            <a:cxnLst/>
            <a:rect r="r" b="b" t="t" l="l"/>
            <a:pathLst>
              <a:path h="7954692" w="8145840">
                <a:moveTo>
                  <a:pt x="0" y="0"/>
                </a:moveTo>
                <a:lnTo>
                  <a:pt x="8145840" y="0"/>
                </a:lnTo>
                <a:lnTo>
                  <a:pt x="8145840" y="7954692"/>
                </a:lnTo>
                <a:lnTo>
                  <a:pt x="0" y="7954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4536714" y="4291711"/>
            <a:ext cx="5196381" cy="262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Usecase 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93292" y="3622741"/>
            <a:ext cx="2902804" cy="4114800"/>
          </a:xfrm>
          <a:custGeom>
            <a:avLst/>
            <a:gdLst/>
            <a:ahLst/>
            <a:cxnLst/>
            <a:rect r="r" b="b" t="t" l="l"/>
            <a:pathLst>
              <a:path h="4114800" w="2902804">
                <a:moveTo>
                  <a:pt x="0" y="0"/>
                </a:moveTo>
                <a:lnTo>
                  <a:pt x="2902804" y="0"/>
                </a:lnTo>
                <a:lnTo>
                  <a:pt x="29028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55472" y="4069227"/>
            <a:ext cx="5262041" cy="2183747"/>
          </a:xfrm>
          <a:custGeom>
            <a:avLst/>
            <a:gdLst/>
            <a:ahLst/>
            <a:cxnLst/>
            <a:rect r="r" b="b" t="t" l="l"/>
            <a:pathLst>
              <a:path h="2183747" w="5262041">
                <a:moveTo>
                  <a:pt x="0" y="0"/>
                </a:moveTo>
                <a:lnTo>
                  <a:pt x="5262041" y="0"/>
                </a:lnTo>
                <a:lnTo>
                  <a:pt x="5262041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01445" y="0"/>
            <a:ext cx="5886227" cy="10287000"/>
          </a:xfrm>
          <a:custGeom>
            <a:avLst/>
            <a:gdLst/>
            <a:ahLst/>
            <a:cxnLst/>
            <a:rect r="r" b="b" t="t" l="l"/>
            <a:pathLst>
              <a:path h="10287000" w="5886227">
                <a:moveTo>
                  <a:pt x="0" y="0"/>
                </a:moveTo>
                <a:lnTo>
                  <a:pt x="5886227" y="0"/>
                </a:lnTo>
                <a:lnTo>
                  <a:pt x="58862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05" r="0" b="-85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9315" y="0"/>
            <a:ext cx="10529370" cy="7440554"/>
          </a:xfrm>
          <a:custGeom>
            <a:avLst/>
            <a:gdLst/>
            <a:ahLst/>
            <a:cxnLst/>
            <a:rect r="r" b="b" t="t" l="l"/>
            <a:pathLst>
              <a:path h="7440554" w="10529370">
                <a:moveTo>
                  <a:pt x="0" y="0"/>
                </a:moveTo>
                <a:lnTo>
                  <a:pt x="10529370" y="0"/>
                </a:lnTo>
                <a:lnTo>
                  <a:pt x="10529370" y="7440554"/>
                </a:lnTo>
                <a:lnTo>
                  <a:pt x="0" y="744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639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4492109" y="4258921"/>
            <a:ext cx="6244008" cy="129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Cơ sở dữ liệu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84953" y="3726316"/>
            <a:ext cx="3433988" cy="4114800"/>
          </a:xfrm>
          <a:custGeom>
            <a:avLst/>
            <a:gdLst/>
            <a:ahLst/>
            <a:cxnLst/>
            <a:rect r="r" b="b" t="t" l="l"/>
            <a:pathLst>
              <a:path h="4114800" w="3433988">
                <a:moveTo>
                  <a:pt x="0" y="0"/>
                </a:moveTo>
                <a:lnTo>
                  <a:pt x="3433988" y="0"/>
                </a:lnTo>
                <a:lnTo>
                  <a:pt x="3433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53920" y="3268341"/>
            <a:ext cx="3178683" cy="4114800"/>
          </a:xfrm>
          <a:custGeom>
            <a:avLst/>
            <a:gdLst/>
            <a:ahLst/>
            <a:cxnLst/>
            <a:rect r="r" b="b" t="t" l="l"/>
            <a:pathLst>
              <a:path h="4114800" w="3178683">
                <a:moveTo>
                  <a:pt x="0" y="0"/>
                </a:moveTo>
                <a:lnTo>
                  <a:pt x="3178683" y="0"/>
                </a:lnTo>
                <a:lnTo>
                  <a:pt x="31786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DAGq3tbPFBM</dc:identifier>
  <dcterms:modified xsi:type="dcterms:W3CDTF">2011-08-01T06:04:30Z</dcterms:modified>
  <cp:revision>1</cp:revision>
  <dc:title>Quản lí khóa học</dc:title>
</cp:coreProperties>
</file>